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1" r:id="rId2"/>
  </p:sldIdLst>
  <p:sldSz cx="7772400" cy="10058400"/>
  <p:notesSz cx="7010400" cy="9296400"/>
  <p:embeddedFontLst>
    <p:embeddedFont>
      <p:font typeface="AXIS Extra Bold" panose="020B060402020202020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hoplin Medium-DEMO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0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3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7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2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9E40-A6BD-B946-9C5B-338A1B5E1FD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C9D0-DBBB-BA42-9A4B-C4172487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7F99320-F5F0-954F-B055-3A60A599F73D}"/>
              </a:ext>
            </a:extLst>
          </p:cNvPr>
          <p:cNvSpPr/>
          <p:nvPr/>
        </p:nvSpPr>
        <p:spPr>
          <a:xfrm>
            <a:off x="-1" y="1169500"/>
            <a:ext cx="6001115" cy="837894"/>
          </a:xfrm>
          <a:custGeom>
            <a:avLst/>
            <a:gdLst>
              <a:gd name="connsiteX0" fmla="*/ 0 w 5738649"/>
              <a:gd name="connsiteY0" fmla="*/ 0 h 829428"/>
              <a:gd name="connsiteX1" fmla="*/ 5738649 w 5738649"/>
              <a:gd name="connsiteY1" fmla="*/ 0 h 829428"/>
              <a:gd name="connsiteX2" fmla="*/ 5738649 w 5738649"/>
              <a:gd name="connsiteY2" fmla="*/ 829428 h 829428"/>
              <a:gd name="connsiteX3" fmla="*/ 0 w 5738649"/>
              <a:gd name="connsiteY3" fmla="*/ 829428 h 829428"/>
              <a:gd name="connsiteX4" fmla="*/ 0 w 5738649"/>
              <a:gd name="connsiteY4" fmla="*/ 0 h 829428"/>
              <a:gd name="connsiteX0" fmla="*/ 0 w 6001115"/>
              <a:gd name="connsiteY0" fmla="*/ 8466 h 837894"/>
              <a:gd name="connsiteX1" fmla="*/ 6001115 w 6001115"/>
              <a:gd name="connsiteY1" fmla="*/ 0 h 837894"/>
              <a:gd name="connsiteX2" fmla="*/ 5738649 w 6001115"/>
              <a:gd name="connsiteY2" fmla="*/ 837894 h 837894"/>
              <a:gd name="connsiteX3" fmla="*/ 0 w 6001115"/>
              <a:gd name="connsiteY3" fmla="*/ 837894 h 837894"/>
              <a:gd name="connsiteX4" fmla="*/ 0 w 6001115"/>
              <a:gd name="connsiteY4" fmla="*/ 8466 h 83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1115" h="837894">
                <a:moveTo>
                  <a:pt x="0" y="8466"/>
                </a:moveTo>
                <a:lnTo>
                  <a:pt x="6001115" y="0"/>
                </a:lnTo>
                <a:lnTo>
                  <a:pt x="5738649" y="837894"/>
                </a:lnTo>
                <a:lnTo>
                  <a:pt x="0" y="837894"/>
                </a:lnTo>
                <a:lnTo>
                  <a:pt x="0" y="84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6000" dirty="0">
                <a:solidFill>
                  <a:schemeClr val="bg1"/>
                </a:solidFill>
                <a:latin typeface="AXIS Extra Bold" pitchFamily="2" charset="0"/>
              </a:rPr>
              <a:t>A la carte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5922F-EE4D-99E9-1E2B-A821B88120DF}"/>
              </a:ext>
            </a:extLst>
          </p:cNvPr>
          <p:cNvSpPr txBox="1"/>
          <p:nvPr/>
        </p:nvSpPr>
        <p:spPr>
          <a:xfrm>
            <a:off x="3793712" y="2767529"/>
            <a:ext cx="1744797" cy="25699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300" i="0" u="none" strike="noStrike" dirty="0">
                <a:solidFill>
                  <a:srgbClr val="000000"/>
                </a:solidFill>
                <a:effectLst/>
              </a:rPr>
              <a:t>$1.50.....</a:t>
            </a:r>
            <a:endParaRPr lang="en-US" sz="2300" dirty="0">
              <a:solidFill>
                <a:srgbClr val="000000"/>
              </a:solidFill>
              <a:effectLst/>
            </a:endParaRPr>
          </a:p>
          <a:p>
            <a:pPr algn="r"/>
            <a:r>
              <a:rPr lang="en-US" sz="2300" dirty="0">
                <a:solidFill>
                  <a:srgbClr val="000000"/>
                </a:solidFill>
              </a:rPr>
              <a:t>$2.00.....</a:t>
            </a:r>
          </a:p>
          <a:p>
            <a:pPr algn="r"/>
            <a:r>
              <a:rPr lang="en-US" sz="2300" i="0" u="none" strike="noStrike" dirty="0">
                <a:solidFill>
                  <a:srgbClr val="000000"/>
                </a:solidFill>
                <a:effectLst/>
              </a:rPr>
              <a:t>$2.00.....</a:t>
            </a:r>
            <a:endParaRPr lang="en-US" sz="2300" dirty="0">
              <a:cs typeface="Calibri"/>
            </a:endParaRPr>
          </a:p>
          <a:p>
            <a:pPr algn="r"/>
            <a:r>
              <a:rPr lang="en-US" sz="2300" i="0" u="none" strike="noStrike" dirty="0">
                <a:solidFill>
                  <a:srgbClr val="000000"/>
                </a:solidFill>
                <a:effectLst/>
              </a:rPr>
              <a:t>$1.25</a:t>
            </a:r>
            <a:r>
              <a:rPr lang="en-US" sz="2300" dirty="0">
                <a:solidFill>
                  <a:srgbClr val="000000"/>
                </a:solidFill>
              </a:rPr>
              <a:t>.....</a:t>
            </a:r>
          </a:p>
          <a:p>
            <a:pPr algn="r"/>
            <a:r>
              <a:rPr lang="en-US" sz="2300" i="0" u="none" strike="noStrike" dirty="0">
                <a:solidFill>
                  <a:srgbClr val="000000"/>
                </a:solidFill>
                <a:effectLst/>
              </a:rPr>
              <a:t>$2.00…..</a:t>
            </a:r>
          </a:p>
          <a:p>
            <a:pPr algn="r"/>
            <a:r>
              <a:rPr lang="en-US" sz="2300" i="0" u="none" strike="noStrike" dirty="0">
                <a:solidFill>
                  <a:srgbClr val="000000"/>
                </a:solidFill>
                <a:effectLst/>
              </a:rPr>
              <a:t>$.</a:t>
            </a:r>
            <a:r>
              <a:rPr lang="en-US" sz="2300" dirty="0">
                <a:solidFill>
                  <a:srgbClr val="000000"/>
                </a:solidFill>
              </a:rPr>
              <a:t>45</a:t>
            </a:r>
            <a:r>
              <a:rPr lang="en-US" sz="2300" i="0" u="none" strike="noStrike" dirty="0">
                <a:solidFill>
                  <a:srgbClr val="000000"/>
                </a:solidFill>
                <a:effectLst/>
              </a:rPr>
              <a:t>…..</a:t>
            </a:r>
          </a:p>
          <a:p>
            <a:pPr algn="r"/>
            <a:endParaRPr lang="en-US" sz="230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1496E-5B7B-B66D-5080-4A4E176C51F3}"/>
              </a:ext>
            </a:extLst>
          </p:cNvPr>
          <p:cNvSpPr txBox="1"/>
          <p:nvPr/>
        </p:nvSpPr>
        <p:spPr>
          <a:xfrm>
            <a:off x="5331276" y="2767529"/>
            <a:ext cx="2332322" cy="25699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</a:rPr>
              <a:t>Water Bottle</a:t>
            </a:r>
          </a:p>
          <a:p>
            <a:r>
              <a:rPr lang="en-US" sz="2300" dirty="0">
                <a:solidFill>
                  <a:srgbClr val="000000"/>
                </a:solidFill>
              </a:rPr>
              <a:t>Izzy</a:t>
            </a:r>
            <a:endParaRPr lang="en-US" sz="23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2300" dirty="0">
                <a:solidFill>
                  <a:srgbClr val="000000"/>
                </a:solidFill>
              </a:rPr>
              <a:t>Snapple Can</a:t>
            </a:r>
            <a:endParaRPr lang="en-US" sz="2300" dirty="0">
              <a:solidFill>
                <a:srgbClr val="000000"/>
              </a:solidFill>
              <a:effectLst/>
            </a:endParaRPr>
          </a:p>
          <a:p>
            <a:r>
              <a:rPr lang="en-US" sz="2300" dirty="0">
                <a:solidFill>
                  <a:srgbClr val="000000"/>
                </a:solidFill>
              </a:rPr>
              <a:t>Capri Sun</a:t>
            </a:r>
          </a:p>
          <a:p>
            <a:r>
              <a:rPr lang="en-US" sz="2300" dirty="0">
                <a:solidFill>
                  <a:srgbClr val="000000"/>
                </a:solidFill>
              </a:rPr>
              <a:t>Tropicana Juice</a:t>
            </a:r>
          </a:p>
          <a:p>
            <a:r>
              <a:rPr lang="en-US" sz="2300" dirty="0">
                <a:solidFill>
                  <a:srgbClr val="000000"/>
                </a:solidFill>
              </a:rPr>
              <a:t>Milk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39400-33FA-DD76-BD64-B7E72EC7E3C0}"/>
              </a:ext>
            </a:extLst>
          </p:cNvPr>
          <p:cNvSpPr txBox="1"/>
          <p:nvPr/>
        </p:nvSpPr>
        <p:spPr>
          <a:xfrm>
            <a:off x="4274720" y="2349998"/>
            <a:ext cx="62082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150">
                <a:latin typeface="Choplin Medium-DEMO" pitchFamily="2" charset="77"/>
              </a:rPr>
              <a:t>BEVERAGES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E74066-F8DF-C757-454F-7BF0571DB18B}"/>
              </a:ext>
            </a:extLst>
          </p:cNvPr>
          <p:cNvSpPr txBox="1"/>
          <p:nvPr/>
        </p:nvSpPr>
        <p:spPr>
          <a:xfrm>
            <a:off x="-5795" y="2805067"/>
            <a:ext cx="1744797" cy="5401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300" dirty="0">
                <a:ea typeface="+mn-lt"/>
                <a:cs typeface="+mn-lt"/>
              </a:rPr>
              <a:t>.85.....</a:t>
            </a:r>
            <a:endParaRPr lang="en-US" sz="2300" dirty="0"/>
          </a:p>
          <a:p>
            <a:pPr algn="r"/>
            <a:r>
              <a:rPr lang="en-US" sz="2300" b="0" i="0" u="none" strike="noStrike" dirty="0">
                <a:effectLst/>
                <a:ea typeface="+mn-lt"/>
                <a:cs typeface="+mn-lt"/>
              </a:rPr>
              <a:t>$1</a:t>
            </a:r>
            <a:r>
              <a:rPr lang="en-US" sz="2300" dirty="0">
                <a:ea typeface="+mn-lt"/>
                <a:cs typeface="+mn-lt"/>
              </a:rPr>
              <a:t>.00</a:t>
            </a:r>
            <a:r>
              <a:rPr lang="en-US" sz="2300" b="0" i="0" u="none" strike="noStrike" dirty="0">
                <a:effectLst/>
                <a:ea typeface="+mn-lt"/>
                <a:cs typeface="+mn-lt"/>
              </a:rPr>
              <a:t>.....</a:t>
            </a:r>
            <a:endParaRPr lang="en-US" sz="2300" dirty="0">
              <a:ea typeface="+mn-lt"/>
              <a:cs typeface="+mn-lt"/>
            </a:endParaRPr>
          </a:p>
          <a:p>
            <a:pPr algn="r"/>
            <a:r>
              <a:rPr lang="en-US" sz="2300" b="0" i="0" u="none" strike="noStrike" dirty="0">
                <a:effectLst/>
                <a:ea typeface="+mn-lt"/>
                <a:cs typeface="+mn-lt"/>
              </a:rPr>
              <a:t>$</a:t>
            </a:r>
            <a:r>
              <a:rPr lang="en-US" sz="2300" dirty="0">
                <a:ea typeface="+mn-lt"/>
                <a:cs typeface="+mn-lt"/>
              </a:rPr>
              <a:t>1.25</a:t>
            </a:r>
            <a:r>
              <a:rPr lang="en-US" sz="2300" b="0" i="0" u="none" strike="noStrike" dirty="0">
                <a:effectLst/>
                <a:ea typeface="+mn-lt"/>
                <a:cs typeface="+mn-lt"/>
              </a:rPr>
              <a:t>.....</a:t>
            </a:r>
            <a:endParaRPr lang="en-US" sz="2300" dirty="0">
              <a:ea typeface="+mn-lt"/>
              <a:cs typeface="+mn-lt"/>
            </a:endParaRPr>
          </a:p>
          <a:p>
            <a:pPr algn="r"/>
            <a:r>
              <a:rPr lang="en-US" sz="2300" b="0" i="0" u="none" strike="noStrike" dirty="0">
                <a:effectLst/>
                <a:ea typeface="+mn-lt"/>
                <a:cs typeface="+mn-lt"/>
              </a:rPr>
              <a:t>$</a:t>
            </a:r>
            <a:r>
              <a:rPr lang="en-US" sz="2300" dirty="0">
                <a:ea typeface="+mn-lt"/>
                <a:cs typeface="+mn-lt"/>
              </a:rPr>
              <a:t>1.50</a:t>
            </a:r>
            <a:r>
              <a:rPr lang="en-US" sz="2300" b="0" i="0" u="none" strike="noStrike" dirty="0">
                <a:effectLst/>
                <a:ea typeface="+mn-lt"/>
                <a:cs typeface="+mn-lt"/>
              </a:rPr>
              <a:t>.....</a:t>
            </a:r>
            <a:endParaRPr lang="en-US" sz="2300" dirty="0">
              <a:ea typeface="+mn-lt"/>
              <a:cs typeface="+mn-lt"/>
            </a:endParaRPr>
          </a:p>
          <a:p>
            <a:pPr algn="r"/>
            <a:r>
              <a:rPr lang="en-US" sz="2300" b="0" i="0" u="none" strike="noStrike" dirty="0">
                <a:effectLst/>
                <a:ea typeface="+mn-lt"/>
                <a:cs typeface="+mn-lt"/>
              </a:rPr>
              <a:t>$</a:t>
            </a:r>
            <a:r>
              <a:rPr lang="en-US" sz="2300" dirty="0">
                <a:ea typeface="+mn-lt"/>
                <a:cs typeface="+mn-lt"/>
              </a:rPr>
              <a:t>1.25</a:t>
            </a:r>
            <a:r>
              <a:rPr lang="en-US" sz="2300" b="0" i="0" u="none" strike="noStrike" dirty="0">
                <a:effectLst/>
                <a:ea typeface="+mn-lt"/>
                <a:cs typeface="+mn-lt"/>
              </a:rPr>
              <a:t>.....</a:t>
            </a:r>
            <a:endParaRPr lang="en-US" sz="2300" dirty="0">
              <a:ea typeface="+mn-lt"/>
              <a:cs typeface="+mn-lt"/>
            </a:endParaRPr>
          </a:p>
          <a:p>
            <a:pPr algn="r"/>
            <a:r>
              <a:rPr lang="en-US" sz="2300" b="0" i="0" u="none" strike="noStrike" dirty="0">
                <a:effectLst/>
                <a:ea typeface="+mn-lt"/>
                <a:cs typeface="+mn-lt"/>
              </a:rPr>
              <a:t>$</a:t>
            </a:r>
            <a:r>
              <a:rPr lang="en-US" sz="2300" dirty="0">
                <a:ea typeface="+mn-lt"/>
                <a:cs typeface="+mn-lt"/>
              </a:rPr>
              <a:t>1.25</a:t>
            </a:r>
            <a:r>
              <a:rPr lang="en-US" sz="2300" b="0" i="0" u="none" strike="noStrike" dirty="0">
                <a:effectLst/>
                <a:ea typeface="+mn-lt"/>
                <a:cs typeface="+mn-lt"/>
              </a:rPr>
              <a:t>.....</a:t>
            </a:r>
            <a:endParaRPr lang="en-US" sz="2300" dirty="0">
              <a:ea typeface="+mn-lt"/>
              <a:cs typeface="+mn-lt"/>
            </a:endParaRPr>
          </a:p>
          <a:p>
            <a:pPr algn="r"/>
            <a:r>
              <a:rPr lang="en-US" sz="2300" b="0" i="0" u="none" strike="noStrike" dirty="0">
                <a:effectLst/>
                <a:ea typeface="+mn-lt"/>
                <a:cs typeface="+mn-lt"/>
              </a:rPr>
              <a:t>$</a:t>
            </a:r>
            <a:r>
              <a:rPr lang="en-US" sz="2300" dirty="0">
                <a:ea typeface="+mn-lt"/>
                <a:cs typeface="+mn-lt"/>
              </a:rPr>
              <a:t>1.50</a:t>
            </a:r>
            <a:r>
              <a:rPr lang="en-US" sz="2300" b="0" i="0" u="none" strike="noStrike" dirty="0">
                <a:effectLst/>
                <a:ea typeface="+mn-lt"/>
                <a:cs typeface="+mn-lt"/>
              </a:rPr>
              <a:t>.....</a:t>
            </a:r>
            <a:endParaRPr lang="en-US" sz="2300" dirty="0">
              <a:ea typeface="+mn-lt"/>
              <a:cs typeface="+mn-lt"/>
            </a:endParaRPr>
          </a:p>
          <a:p>
            <a:pPr algn="r"/>
            <a:r>
              <a:rPr lang="en-US" sz="2300" b="0" i="0" u="none" strike="noStrike" dirty="0">
                <a:effectLst/>
                <a:ea typeface="+mn-lt"/>
                <a:cs typeface="+mn-lt"/>
              </a:rPr>
              <a:t>$</a:t>
            </a:r>
            <a:r>
              <a:rPr lang="en-US" sz="2300" dirty="0">
                <a:ea typeface="+mn-lt"/>
                <a:cs typeface="+mn-lt"/>
              </a:rPr>
              <a:t>1.50</a:t>
            </a:r>
            <a:r>
              <a:rPr lang="en-US" sz="2300" b="0" i="0" u="none" strike="noStrike" dirty="0">
                <a:effectLst/>
                <a:ea typeface="+mn-lt"/>
                <a:cs typeface="+mn-lt"/>
              </a:rPr>
              <a:t>.....</a:t>
            </a:r>
            <a:endParaRPr lang="en-US" sz="2300" dirty="0">
              <a:ea typeface="+mn-lt"/>
              <a:cs typeface="+mn-lt"/>
            </a:endParaRPr>
          </a:p>
          <a:p>
            <a:pPr algn="r"/>
            <a:r>
              <a:rPr lang="en-US" sz="2300" dirty="0">
                <a:ea typeface="+mn-lt"/>
                <a:cs typeface="+mn-lt"/>
              </a:rPr>
              <a:t>$1.25…..</a:t>
            </a:r>
            <a:endParaRPr lang="en-US" sz="2300" dirty="0"/>
          </a:p>
          <a:p>
            <a:pPr algn="r"/>
            <a:r>
              <a:rPr lang="en-US" sz="2300" dirty="0">
                <a:ea typeface="+mn-lt"/>
                <a:cs typeface="+mn-lt"/>
              </a:rPr>
              <a:t>$1.50…..</a:t>
            </a:r>
            <a:endParaRPr lang="en-US" sz="2300" dirty="0"/>
          </a:p>
          <a:p>
            <a:pPr algn="r"/>
            <a:r>
              <a:rPr lang="en-US" sz="2300" dirty="0">
                <a:ea typeface="+mn-lt"/>
                <a:cs typeface="+mn-lt"/>
              </a:rPr>
              <a:t>$1.50…..</a:t>
            </a:r>
            <a:endParaRPr lang="en-US" sz="2300" dirty="0"/>
          </a:p>
          <a:p>
            <a:pPr algn="r"/>
            <a:r>
              <a:rPr lang="en-US" sz="2300" dirty="0">
                <a:ea typeface="+mn-lt"/>
                <a:cs typeface="+mn-lt"/>
              </a:rPr>
              <a:t>$1.25…..</a:t>
            </a:r>
            <a:endParaRPr lang="en-US" sz="2300" dirty="0"/>
          </a:p>
          <a:p>
            <a:pPr algn="r"/>
            <a:r>
              <a:rPr lang="en-US" sz="2300" dirty="0">
                <a:ea typeface="+mn-lt"/>
                <a:cs typeface="+mn-lt"/>
              </a:rPr>
              <a:t>$1.00…..</a:t>
            </a:r>
          </a:p>
          <a:p>
            <a:pPr algn="r"/>
            <a:r>
              <a:rPr lang="en-US" sz="2300" dirty="0">
                <a:ea typeface="+mn-lt"/>
                <a:cs typeface="+mn-lt"/>
              </a:rPr>
              <a:t>$1.00…..</a:t>
            </a:r>
          </a:p>
          <a:p>
            <a:pPr algn="r"/>
            <a:r>
              <a:rPr lang="en-US" sz="2300" dirty="0">
                <a:ea typeface="+mn-lt"/>
                <a:cs typeface="+mn-lt"/>
              </a:rPr>
              <a:t>$1.00…..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1CBD0-6506-C8E6-7BB8-3E0646BD6A51}"/>
              </a:ext>
            </a:extLst>
          </p:cNvPr>
          <p:cNvSpPr txBox="1"/>
          <p:nvPr/>
        </p:nvSpPr>
        <p:spPr>
          <a:xfrm>
            <a:off x="1556879" y="2807866"/>
            <a:ext cx="2774971" cy="56784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dirty="0">
                <a:effectLst/>
                <a:ea typeface="+mn-lt"/>
                <a:cs typeface="+mn-lt"/>
              </a:rPr>
              <a:t>Fresh</a:t>
            </a:r>
            <a:r>
              <a:rPr lang="en-US" sz="2300" dirty="0">
                <a:ea typeface="+mn-lt"/>
                <a:cs typeface="+mn-lt"/>
              </a:rPr>
              <a:t> Cookie</a:t>
            </a:r>
          </a:p>
          <a:p>
            <a:r>
              <a:rPr lang="en-US" sz="2300" dirty="0">
                <a:ea typeface="+mn-lt"/>
                <a:cs typeface="+mn-lt"/>
              </a:rPr>
              <a:t>Fruit Roll-Up</a:t>
            </a:r>
            <a:endParaRPr lang="en-US" sz="2300" dirty="0"/>
          </a:p>
          <a:p>
            <a:r>
              <a:rPr lang="en-US" sz="2300" dirty="0"/>
              <a:t>Assorted Fruit Snacks</a:t>
            </a:r>
          </a:p>
          <a:p>
            <a:r>
              <a:rPr lang="en-US" sz="2300" dirty="0">
                <a:ea typeface="+mn-lt"/>
                <a:cs typeface="+mn-lt"/>
              </a:rPr>
              <a:t>Muffin</a:t>
            </a:r>
          </a:p>
          <a:p>
            <a:r>
              <a:rPr lang="en-US" sz="2300" dirty="0">
                <a:ea typeface="+mn-lt"/>
                <a:cs typeface="+mn-lt"/>
              </a:rPr>
              <a:t>Cereal Bowl</a:t>
            </a:r>
            <a:endParaRPr lang="en-US" sz="2300" dirty="0"/>
          </a:p>
          <a:p>
            <a:r>
              <a:rPr lang="en-US" sz="2300" dirty="0">
                <a:ea typeface="+mn-lt"/>
                <a:cs typeface="+mn-lt"/>
              </a:rPr>
              <a:t>Cereal Bar</a:t>
            </a:r>
            <a:endParaRPr lang="en-US" sz="2300" dirty="0"/>
          </a:p>
          <a:p>
            <a:r>
              <a:rPr lang="en-US" sz="2300" dirty="0">
                <a:ea typeface="+mn-lt"/>
                <a:cs typeface="+mn-lt"/>
              </a:rPr>
              <a:t>Chips</a:t>
            </a:r>
            <a:endParaRPr lang="en-US" sz="2300" dirty="0"/>
          </a:p>
          <a:p>
            <a:r>
              <a:rPr lang="en-US" sz="2300" dirty="0">
                <a:ea typeface="+mn-lt"/>
                <a:cs typeface="+mn-lt"/>
              </a:rPr>
              <a:t>Rice Krispie Treat</a:t>
            </a:r>
            <a:endParaRPr lang="en-US" sz="2300" dirty="0"/>
          </a:p>
          <a:p>
            <a:r>
              <a:rPr lang="en-US" sz="2300" dirty="0">
                <a:ea typeface="+mn-lt"/>
                <a:cs typeface="+mn-lt"/>
              </a:rPr>
              <a:t>Chex Mix/Bug Bites</a:t>
            </a:r>
            <a:endParaRPr lang="en-US" sz="2300" dirty="0"/>
          </a:p>
          <a:p>
            <a:r>
              <a:rPr lang="en-US" sz="2300" dirty="0">
                <a:ea typeface="+mn-lt"/>
                <a:cs typeface="+mn-lt"/>
              </a:rPr>
              <a:t>Pop Tart</a:t>
            </a:r>
            <a:endParaRPr lang="en-US" sz="2300" dirty="0"/>
          </a:p>
          <a:p>
            <a:r>
              <a:rPr lang="en-US" sz="2300" dirty="0">
                <a:ea typeface="+mn-lt"/>
                <a:cs typeface="+mn-lt"/>
              </a:rPr>
              <a:t>Grandmas Cookies</a:t>
            </a:r>
            <a:endParaRPr lang="en-US" sz="2300" dirty="0"/>
          </a:p>
          <a:p>
            <a:r>
              <a:rPr lang="en-US" sz="2300" dirty="0">
                <a:ea typeface="+mn-lt"/>
                <a:cs typeface="+mn-lt"/>
              </a:rPr>
              <a:t>Granola Bar</a:t>
            </a:r>
            <a:endParaRPr lang="en-US" sz="2300" dirty="0"/>
          </a:p>
          <a:p>
            <a:r>
              <a:rPr lang="en-US" sz="2300">
                <a:solidFill>
                  <a:srgbClr val="000000"/>
                </a:solidFill>
                <a:ea typeface="+mn-lt"/>
                <a:cs typeface="+mn-lt"/>
              </a:rPr>
              <a:t>Assorted Fruit</a:t>
            </a:r>
            <a:endParaRPr lang="en-US" sz="23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300" dirty="0">
                <a:solidFill>
                  <a:srgbClr val="000000"/>
                </a:solidFill>
                <a:ea typeface="+mn-lt"/>
                <a:cs typeface="+mn-lt"/>
              </a:rPr>
              <a:t>String Cheese</a:t>
            </a:r>
          </a:p>
          <a:p>
            <a:r>
              <a:rPr lang="en-US" sz="2300" dirty="0">
                <a:solidFill>
                  <a:srgbClr val="000000"/>
                </a:solidFill>
              </a:rPr>
              <a:t>Yogurt</a:t>
            </a:r>
          </a:p>
          <a:p>
            <a:endParaRPr lang="en-US" dirty="0">
              <a:solidFill>
                <a:srgbClr val="000000"/>
              </a:solidFill>
              <a:effectLst/>
              <a:latin typeface="YAD7QhG2T6o 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12F1C-8830-A2A4-6824-8457E20CE7A6}"/>
              </a:ext>
            </a:extLst>
          </p:cNvPr>
          <p:cNvSpPr txBox="1"/>
          <p:nvPr/>
        </p:nvSpPr>
        <p:spPr>
          <a:xfrm>
            <a:off x="786783" y="2349998"/>
            <a:ext cx="62082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150">
                <a:latin typeface="Choplin Medium-DEMO" pitchFamily="2" charset="77"/>
              </a:rPr>
              <a:t>SNACKS</a:t>
            </a:r>
          </a:p>
        </p:txBody>
      </p:sp>
    </p:spTree>
    <p:extLst>
      <p:ext uri="{BB962C8B-B14F-4D97-AF65-F5344CB8AC3E}">
        <p14:creationId xmlns:p14="http://schemas.microsoft.com/office/powerpoint/2010/main" val="2962654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110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AXIS Extra Bold</vt:lpstr>
      <vt:lpstr>Calibri</vt:lpstr>
      <vt:lpstr>YAD7QhG2T6o 0</vt:lpstr>
      <vt:lpstr>Choplin Medium-DEMO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Norgren</dc:creator>
  <cp:lastModifiedBy>Damico, Anthony</cp:lastModifiedBy>
  <cp:revision>67</cp:revision>
  <cp:lastPrinted>2023-01-25T16:13:20Z</cp:lastPrinted>
  <dcterms:created xsi:type="dcterms:W3CDTF">2020-01-26T05:57:45Z</dcterms:created>
  <dcterms:modified xsi:type="dcterms:W3CDTF">2023-08-08T13:12:29Z</dcterms:modified>
</cp:coreProperties>
</file>